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edc3a60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edc3a60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edc3a601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2edc3a601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edc3a601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edc3a601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0e690b98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30e690b98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724"/>
            <a:ext cx="6477805" cy="1906073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8403"/>
            <a:ext cx="6477804" cy="73321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6981"/>
            <a:ext cx="3730436" cy="231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230"/>
            <a:ext cx="608264" cy="37768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6407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174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83211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230"/>
            <a:ext cx="5871623" cy="34949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230"/>
            <a:ext cx="0" cy="349491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1408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24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8444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097"/>
            <a:ext cx="6482366" cy="1415963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4647"/>
            <a:ext cx="647283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3739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3687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667"/>
            <a:ext cx="7204226" cy="79447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159"/>
            <a:ext cx="3483864" cy="258644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007"/>
            <a:ext cx="3483864" cy="258114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8196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123"/>
            <a:ext cx="7205746" cy="79223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4662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202"/>
            <a:ext cx="3483864" cy="198334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253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119"/>
            <a:ext cx="3483864" cy="197802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910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316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190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42579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230"/>
            <a:ext cx="2454824" cy="168533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230"/>
            <a:ext cx="4509353" cy="349412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119"/>
            <a:ext cx="2456260" cy="168613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118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17259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135"/>
            <a:ext cx="4149246" cy="137293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59494"/>
            <a:ext cx="4143303" cy="1502807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2393"/>
            <a:ext cx="4145513" cy="240092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8981"/>
            <a:ext cx="4155753" cy="240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7704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3428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4607"/>
            <a:ext cx="9144000" cy="307945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4860"/>
            <a:ext cx="9144000" cy="5572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390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1799"/>
            <a:ext cx="7202456" cy="25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778"/>
            <a:ext cx="2625536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230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6310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7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951567" y="1625600"/>
            <a:ext cx="3054600" cy="8719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社區之美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198433" y="2709200"/>
            <a:ext cx="5017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500" dirty="0"/>
              <a:t>40115</a:t>
            </a:r>
            <a:r>
              <a:rPr lang="zh-TW" sz="3400" dirty="0"/>
              <a:t>林</a:t>
            </a:r>
            <a:r>
              <a:rPr lang="zh-TW" sz="3500" dirty="0"/>
              <a:t>映嫺</a:t>
            </a:r>
            <a:endParaRPr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6367498" y="182559"/>
            <a:ext cx="2619300" cy="41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50" dirty="0">
                <a:solidFill>
                  <a:srgbClr val="3C4043"/>
                </a:solidFill>
              </a:rPr>
              <a:t>前幾個月後庄社區新增了這個景點，雖然只是一個小小的打卡看板，但是上面有後庄里這3個字就是不一樣，讓人到這邊就可以知道這裡是後庄里。我覺得把後庄的小而美表現出來了。但是如果周圍可以再美化一下，像種種小花小草來點綴它，就更完美了。</a:t>
            </a:r>
            <a:endParaRPr sz="2350" dirty="0"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-1300" r="1300"/>
          <a:stretch/>
        </p:blipFill>
        <p:spPr>
          <a:xfrm>
            <a:off x="78650" y="117875"/>
            <a:ext cx="6055798" cy="4541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4907550" y="445025"/>
            <a:ext cx="3924900" cy="41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2050">
                <a:solidFill>
                  <a:srgbClr val="3C4043"/>
                </a:solidFill>
              </a:rPr>
              <a:t>這是我們家社區，每戶家庭都有自己獨立的小花園。每次到這個中庭遊玩，都覺得大家都很用心在維護我們共用的空間，是一件很棒的事情。</a:t>
            </a:r>
            <a:endParaRPr sz="225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07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956583" y="316949"/>
            <a:ext cx="2996700" cy="4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1850" dirty="0">
                <a:solidFill>
                  <a:srgbClr val="3C4043"/>
                </a:solidFill>
              </a:rPr>
              <a:t>有一次在後庄社區路上看見幾位環保志工，在幫忙社區整理路邊的雜草、環境，心裡滿是感動與感激。就是因為有他們這些人，後庄社區的環境才會越來越美，生活品質也越來越好。謝謝你們!</a:t>
            </a:r>
            <a:endParaRPr sz="2600" dirty="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0200" y="0"/>
            <a:ext cx="6055798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>
            <a:off x="381066" y="519150"/>
            <a:ext cx="8612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185</Words>
  <Application>Microsoft Office PowerPoint</Application>
  <PresentationFormat>如螢幕大小 (16:9)</PresentationFormat>
  <Paragraphs>6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標楷體</vt:lpstr>
      <vt:lpstr>Arial</vt:lpstr>
      <vt:lpstr>Gill Sans MT</vt:lpstr>
      <vt:lpstr>圖庫</vt:lpstr>
      <vt:lpstr>社區之美</vt:lpstr>
      <vt:lpstr>PowerPoint 簡報</vt:lpstr>
      <vt:lpstr>PowerPoint 簡報</vt:lpstr>
      <vt:lpstr>PowerPoint 簡報</vt:lpstr>
      <vt:lpstr>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社區之美</dc:title>
  <cp:lastModifiedBy>user</cp:lastModifiedBy>
  <cp:revision>1</cp:revision>
  <dcterms:modified xsi:type="dcterms:W3CDTF">2022-07-05T03:55:34Z</dcterms:modified>
</cp:coreProperties>
</file>